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p:scale>
          <a:sx n="100" d="100"/>
          <a:sy n="100" d="100"/>
        </p:scale>
        <p:origin x="-584" y="39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A7CFE99-F1B8-094E-8E00-8454147C05B3}"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7CFE99-F1B8-094E-8E00-8454147C05B3}"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7CFE99-F1B8-094E-8E00-8454147C05B3}"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7CFE99-F1B8-094E-8E00-8454147C05B3}"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7CFE99-F1B8-094E-8E00-8454147C05B3}"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7CFE99-F1B8-094E-8E00-8454147C05B3}"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7CFE99-F1B8-094E-8E00-8454147C05B3}"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7CFE99-F1B8-094E-8E00-8454147C05B3}"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7CFE99-F1B8-094E-8E00-8454147C05B3}"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7CFE99-F1B8-094E-8E00-8454147C05B3}"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7CFE99-F1B8-094E-8E00-8454147C05B3}"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70BA41-FA76-AD45-8ED3-955951544F8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7CFE99-F1B8-094E-8E00-8454147C05B3}"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70BA41-FA76-AD45-8ED3-955951544F8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itle 9"/>
          <p:cNvSpPr>
            <a:spLocks noGrp="1"/>
          </p:cNvSpPr>
          <p:nvPr>
            <p:ph type="title"/>
          </p:nvPr>
        </p:nvSpPr>
        <p:spPr>
          <a:xfrm>
            <a:off x="1792288" y="3657600"/>
            <a:ext cx="5486400" cy="1709738"/>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11" name="Picture Placeholder 10"/>
          <p:cNvSpPr>
            <a:spLocks noGrp="1"/>
          </p:cNvSpPr>
          <p:nvPr>
            <p:ph type="pic" idx="1"/>
          </p:nvPr>
        </p:nvSpPr>
        <p:spPr>
          <a:xfrm>
            <a:off x="1792288" y="612775"/>
            <a:ext cx="5486400" cy="2054225"/>
          </a:xfrm>
        </p:spPr>
      </p:sp>
      <p:sp>
        <p:nvSpPr>
          <p:cNvPr id="12" name="Text Placeholder 11"/>
          <p:cNvSpPr>
            <a:spLocks noGrp="1"/>
          </p:cNvSpPr>
          <p:nvPr>
            <p:ph type="body" sz="half" idx="2"/>
          </p:nvPr>
        </p:nvSpPr>
        <p:spPr>
          <a:xfrm>
            <a:off x="1792288" y="2971800"/>
            <a:ext cx="5486400" cy="3200400"/>
          </a:xfrm>
        </p:spPr>
        <p:txBody>
          <a:bodyPr/>
          <a:lstStyle/>
          <a:p>
            <a:r>
              <a:rPr lang="en-US" dirty="0" smtClean="0"/>
              <a:t>One day there was a goat walking around the New York City park. He was walking around the park because he likes to go outside because it was warm outside. So he went outside because he likes to go outside with the sun  warming  him.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825625"/>
          </a:xfrm>
        </p:spPr>
      </p:sp>
      <p:sp>
        <p:nvSpPr>
          <p:cNvPr id="4" name="Text Placeholder 3"/>
          <p:cNvSpPr>
            <a:spLocks noGrp="1"/>
          </p:cNvSpPr>
          <p:nvPr>
            <p:ph type="body" sz="half" idx="2"/>
          </p:nvPr>
        </p:nvSpPr>
        <p:spPr>
          <a:xfrm>
            <a:off x="1792288" y="3048000"/>
            <a:ext cx="5486400" cy="3124200"/>
          </a:xfrm>
        </p:spPr>
        <p:txBody>
          <a:bodyPr/>
          <a:lstStyle/>
          <a:p>
            <a:r>
              <a:rPr lang="en-US" dirty="0" smtClean="0"/>
              <a:t>He was saying” hi, how are you doing everyone “. Everyone says” hi, we are great”. Then he started to see everything in New York.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368425"/>
          </a:xfrm>
        </p:spPr>
      </p:sp>
      <p:sp>
        <p:nvSpPr>
          <p:cNvPr id="4" name="Text Placeholder 3"/>
          <p:cNvSpPr>
            <a:spLocks noGrp="1"/>
          </p:cNvSpPr>
          <p:nvPr>
            <p:ph type="body" sz="half" idx="2"/>
          </p:nvPr>
        </p:nvSpPr>
        <p:spPr>
          <a:xfrm>
            <a:off x="1792288" y="3352800"/>
            <a:ext cx="5486400" cy="2819400"/>
          </a:xfrm>
        </p:spPr>
        <p:txBody>
          <a:bodyPr/>
          <a:lstStyle/>
          <a:p>
            <a:r>
              <a:rPr lang="en-US" dirty="0" smtClean="0"/>
              <a:t>He was seeing the stores and the parks. Then it got dark and the goat was lost. He did not know what to do so he just started running around and around.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
            <a:ext cx="5486400" cy="1981200"/>
          </a:xfrm>
        </p:spPr>
      </p:sp>
      <p:sp>
        <p:nvSpPr>
          <p:cNvPr id="4" name="Text Placeholder 3"/>
          <p:cNvSpPr>
            <a:spLocks noGrp="1"/>
          </p:cNvSpPr>
          <p:nvPr>
            <p:ph type="body" sz="half" idx="2"/>
          </p:nvPr>
        </p:nvSpPr>
        <p:spPr>
          <a:xfrm>
            <a:off x="1792288" y="2819400"/>
            <a:ext cx="5486400" cy="3352800"/>
          </a:xfrm>
        </p:spPr>
        <p:txBody>
          <a:bodyPr/>
          <a:lstStyle/>
          <a:p>
            <a:r>
              <a:rPr lang="en-US" dirty="0" smtClean="0"/>
              <a:t>But he did not know which way to go home. So then he saw cars and he started calling people from the cars to take him home. Then the people in the cars just kept on and they did not care about the goat.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825625"/>
          </a:xfrm>
        </p:spPr>
      </p:sp>
      <p:sp>
        <p:nvSpPr>
          <p:cNvPr id="4" name="Text Placeholder 3"/>
          <p:cNvSpPr>
            <a:spLocks noGrp="1"/>
          </p:cNvSpPr>
          <p:nvPr>
            <p:ph type="body" sz="half" idx="2"/>
          </p:nvPr>
        </p:nvSpPr>
        <p:spPr>
          <a:xfrm>
            <a:off x="1792288" y="3124200"/>
            <a:ext cx="5486400" cy="3048000"/>
          </a:xfrm>
        </p:spPr>
        <p:txBody>
          <a:bodyPr/>
          <a:lstStyle/>
          <a:p>
            <a:r>
              <a:rPr lang="en-US" dirty="0" smtClean="0"/>
              <a:t>Some of the people may not hear the goat because they might be talking to someone or hearing music. Then he was thinking and thinking  then he said “</a:t>
            </a:r>
            <a:r>
              <a:rPr lang="en-US" dirty="0" err="1" smtClean="0"/>
              <a:t>oooh</a:t>
            </a:r>
            <a:r>
              <a:rPr lang="en-US" dirty="0" smtClean="0"/>
              <a:t>!, I’m magical”  he forgot he was magical. He forgot he was magical because he was so excited to see New York City.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825625"/>
          </a:xfrm>
        </p:spPr>
      </p:sp>
      <p:sp>
        <p:nvSpPr>
          <p:cNvPr id="4" name="Text Placeholder 3"/>
          <p:cNvSpPr>
            <a:spLocks noGrp="1"/>
          </p:cNvSpPr>
          <p:nvPr>
            <p:ph type="body" sz="half" idx="2"/>
          </p:nvPr>
        </p:nvSpPr>
        <p:spPr>
          <a:xfrm>
            <a:off x="1792288" y="3429000"/>
            <a:ext cx="5486400" cy="2743200"/>
          </a:xfrm>
        </p:spPr>
        <p:txBody>
          <a:bodyPr/>
          <a:lstStyle/>
          <a:p>
            <a:r>
              <a:rPr lang="en-US" dirty="0" smtClean="0"/>
              <a:t>And because he was to scared because it was to dark. And he gets scare when its dark. Then he was thinking of a spell to go home.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1597025"/>
          </a:xfrm>
        </p:spPr>
      </p:sp>
      <p:sp>
        <p:nvSpPr>
          <p:cNvPr id="4" name="Text Placeholder 3"/>
          <p:cNvSpPr>
            <a:spLocks noGrp="1"/>
          </p:cNvSpPr>
          <p:nvPr>
            <p:ph type="body" sz="half" idx="2"/>
          </p:nvPr>
        </p:nvSpPr>
        <p:spPr>
          <a:xfrm>
            <a:off x="1792288" y="3124200"/>
            <a:ext cx="5486400" cy="3048000"/>
          </a:xfrm>
        </p:spPr>
        <p:txBody>
          <a:bodyPr/>
          <a:lstStyle/>
          <a:p>
            <a:r>
              <a:rPr lang="en-US" dirty="0" smtClean="0"/>
              <a:t>Because he is lost and does not know the way home. Then he knew a spell then he went home. And had some food because he did  not eat.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981200" y="304800"/>
            <a:ext cx="5486400" cy="1828800"/>
          </a:xfrm>
        </p:spPr>
      </p:sp>
      <p:sp>
        <p:nvSpPr>
          <p:cNvPr id="4" name="Text Placeholder 3"/>
          <p:cNvSpPr>
            <a:spLocks noGrp="1"/>
          </p:cNvSpPr>
          <p:nvPr>
            <p:ph type="body" sz="half" idx="2"/>
          </p:nvPr>
        </p:nvSpPr>
        <p:spPr>
          <a:xfrm>
            <a:off x="1792288" y="2438400"/>
            <a:ext cx="5486400" cy="3733800"/>
          </a:xfrm>
        </p:spPr>
        <p:txBody>
          <a:bodyPr/>
          <a:lstStyle/>
          <a:p>
            <a:r>
              <a:rPr lang="en-US" dirty="0" smtClean="0"/>
              <a:t>Then  he started to just sat down and saw T.V. Then he was sleepy and he went to sleep.</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157</TotalTime>
  <Words>311</Words>
  <Application>Microsoft Macintosh PowerPoint</Application>
  <PresentationFormat>On-screen Show (4:3)</PresentationFormat>
  <Paragraphs>9</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    </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2</cp:revision>
  <dcterms:created xsi:type="dcterms:W3CDTF">2010-04-23T14:58:35Z</dcterms:created>
  <dcterms:modified xsi:type="dcterms:W3CDTF">2010-04-23T14:58:45Z</dcterms:modified>
</cp:coreProperties>
</file>